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6" r:id="rId10"/>
  </p:sldIdLst>
  <p:sldSz cx="14630400" cy="8229600"/>
  <p:notesSz cx="8229600" cy="14630400"/>
  <p:embeddedFontLst>
    <p:embeddedFont>
      <p:font typeface="Noto Serif KR" panose="02020200000000000000" pitchFamily="18" charset="-128"/>
      <p:regular r:id="rId12"/>
      <p:bold r:id="rId13"/>
    </p:embeddedFont>
    <p:embeddedFont>
      <p:font typeface="DM Sans Medium" pitchFamily="2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64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D71E4-FE95-4E57-93DC-AD661104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85124-FABE-91A8-AFAA-A3659AD27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DDF364-1DA4-9392-2443-057AA1CA1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C24D2-0370-6EF4-4952-012D3F0353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1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6995-E8E3-3AB7-CCCB-A52288E9B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11E119-7114-8494-7B8C-54C8BB972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84F508-065B-DC83-1393-0AAA04028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E6DAF-B9C2-E419-B42F-E2327D7A0D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76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97A20-F1C1-5A7F-E0F4-68454C0A2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9C4BFE-0EC9-DD47-3591-9D9ADB182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687E5-6523-32C3-D408-3EAEDEDC0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69315-4DD0-D6DD-8B46-784F66CB9F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2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01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파이썬 조건문 기초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503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파이썬 조건문은 프로그램의 흐름을 제어하는 중요한 요소입니다. 이 발표에서는 조건문의 기본 개념부터 실제 활용까지 알아보겠습니다.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94823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조건문이란?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42322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조건문의 개념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"만약 ~라면"이라는 논리를 코드로 표현한 것입니다.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423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기본 구조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파이썬에서는 'if'를 사용해 조건을 표현합니다.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9004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125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기본형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조건: 실행할 코드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944708" y="94389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조건문 예시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780" y="2498646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650012" y="2725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몬스터 출현!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650012" y="321587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게임 상황에서 플레이어의 체력 확인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780" y="3859530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650012" y="40863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 확인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650012" y="457676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체력 &gt; 50: "공격한다!"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780" y="5220415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3650012" y="5447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대안 실행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3650012" y="59376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else: "도망친다!"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89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조건문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ko-KR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코드 예시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4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코드 예시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58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 = 60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health &gt; 50: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print("공격한다!")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267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else: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937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print("도망친다!")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044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결과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62581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공격한다!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19278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체력이 50보다 크므로 첫 번째 조건이 실행됩니다.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미션 1: 보물상자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223032" y="26273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상황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설정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 print, if, input </a:t>
            </a:r>
            <a:r>
              <a:rPr lang="ko-KR" alt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코드를 이용해서 선택을 하는 코드를 만들어 봅시다</a:t>
            </a:r>
            <a:r>
              <a:rPr lang="en-US" altLang="ko-KR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23032" y="3117809"/>
            <a:ext cx="36456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“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보물상자를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발견했습니다.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열어볼까요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?”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223032" y="4067673"/>
            <a:ext cx="2106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사용자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입력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: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336499" y="4412933"/>
            <a:ext cx="2106811" cy="626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yes/no로 </a:t>
            </a:r>
            <a:r>
              <a:rPr lang="en-US" sz="1750" dirty="0" err="1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선택합니다</a:t>
            </a: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-apple-system"/>
              </a:rPr>
              <a:t>open_box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-apple-system"/>
              </a:rPr>
              <a:t> = input("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-apple-system"/>
              </a:rPr>
              <a:t>보물상자를 열겠습니까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-apple-system"/>
              </a:rPr>
              <a:t>? (yes/no): ")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223032" y="5825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 </a:t>
            </a:r>
            <a:r>
              <a:rPr lang="en-US" sz="220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조건</a:t>
            </a: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처리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223032" y="6316146"/>
            <a:ext cx="34487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ko-KR" altLang="en-US" sz="1750" dirty="0">
                <a:solidFill>
                  <a:srgbClr val="161613"/>
                </a:solidFill>
                <a:latin typeface="Inter" pitchFamily="34" charset="0"/>
              </a:rPr>
              <a:t>선택에 따른 결과 </a:t>
            </a:r>
            <a:r>
              <a:rPr lang="en-US" altLang="ko-KR" sz="1750" dirty="0">
                <a:solidFill>
                  <a:srgbClr val="161613"/>
                </a:solidFill>
                <a:latin typeface="Inter" pitchFamily="34" charset="0"/>
              </a:rPr>
              <a:t>print </a:t>
            </a:r>
            <a:r>
              <a:rPr lang="ko-KR" altLang="en-US" sz="1750" dirty="0">
                <a:solidFill>
                  <a:srgbClr val="161613"/>
                </a:solidFill>
                <a:latin typeface="Inter" pitchFamily="34" charset="0"/>
              </a:rPr>
              <a:t>하기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E1C1E-DC15-CE2E-BB49-ACAE356DB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2305C9C-0A72-3761-5B31-0FD65579810E}"/>
              </a:ext>
            </a:extLst>
          </p:cNvPr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미션 1: </a:t>
            </a: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보물상자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</a:t>
            </a:r>
            <a:r>
              <a:rPr lang="ko-KR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예시</a:t>
            </a:r>
            <a:endParaRPr lang="en-US" sz="44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0343B-A2B7-1ACD-74FA-7DD1B84B318C}"/>
              </a:ext>
            </a:extLst>
          </p:cNvPr>
          <p:cNvSpPr txBox="1"/>
          <p:nvPr/>
        </p:nvSpPr>
        <p:spPr>
          <a:xfrm>
            <a:off x="3075709" y="3237637"/>
            <a:ext cx="55810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open_box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= input("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보물상자를 열겠습니까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? (yes/no): ")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if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open_box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== "yes":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   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✨ 황금 열쇠를 얻었다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else: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   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😢 상자를 지나쳤다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25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elif로 다중 선택 만들기</a:t>
            </a:r>
            <a:endParaRPr lang="en-US" sz="44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FBE77A-AEC1-D518-8D6A-F87DC2A0DD1E}"/>
              </a:ext>
            </a:extLst>
          </p:cNvPr>
          <p:cNvSpPr txBox="1"/>
          <p:nvPr/>
        </p:nvSpPr>
        <p:spPr>
          <a:xfrm>
            <a:off x="2878282" y="2587336"/>
            <a:ext cx="82296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앞에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개의 문이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어느 문으로 갈까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erif KR" panose="02020200000000000000" pitchFamily="18" charset="-128"/>
                <a:ea typeface="Noto Serif KR" panose="02020200000000000000" pitchFamily="18" charset="-128"/>
              </a:rPr>
              <a:t>?“</a:t>
            </a:r>
          </a:p>
          <a:p>
            <a:endParaRPr lang="en-US" altLang="ko-KR" dirty="0">
              <a:solidFill>
                <a:srgbClr val="666666"/>
              </a:solidFill>
              <a:latin typeface="Noto Serif KR" panose="02020200000000000000" pitchFamily="18" charset="-128"/>
              <a:ea typeface="Noto Serif KR" panose="02020200000000000000" pitchFamily="18" charset="-128"/>
            </a:endParaRPr>
          </a:p>
          <a:p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door = input("1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 2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번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 3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번 문 중 하나를 선택하세요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: ")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if door == "1":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   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🐉 드래곤이 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elif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door == "2":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   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💰 보물방이다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elif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door == "3":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   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🕳️ 함정에 빠졌다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else: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   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print("❓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그런 문은 없다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086A5-951F-9E98-3908-FD6CEF275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78B994F-5FF7-234C-A254-8560D8E508A1}"/>
              </a:ext>
            </a:extLst>
          </p:cNvPr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미션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2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8E583-E710-FCEC-9E8E-19FBB237320A}"/>
              </a:ext>
            </a:extLst>
          </p:cNvPr>
          <p:cNvSpPr txBox="1"/>
          <p:nvPr/>
        </p:nvSpPr>
        <p:spPr>
          <a:xfrm>
            <a:off x="1163782" y="2597727"/>
            <a:ext cx="10879282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1050"/>
              </a:spcBef>
              <a:spcAft>
                <a:spcPts val="225"/>
              </a:spcAft>
            </a:pPr>
            <a:r>
              <a:rPr lang="en-US" altLang="ko-KR" sz="3000" b="0" i="0" dirty="0">
                <a:solidFill>
                  <a:srgbClr val="333333"/>
                </a:solidFill>
                <a:effectLst/>
                <a:latin typeface="-apple-system"/>
              </a:rPr>
              <a:t>Input, print, if, import random</a:t>
            </a:r>
          </a:p>
          <a:p>
            <a:pPr algn="l">
              <a:spcBef>
                <a:spcPts val="1050"/>
              </a:spcBef>
              <a:spcAft>
                <a:spcPts val="225"/>
              </a:spcAft>
              <a:buFont typeface="+mj-lt"/>
              <a:buAutoNum type="arabicPeriod"/>
            </a:pPr>
            <a:r>
              <a:rPr lang="ko-KR" altLang="en-US" sz="3000" b="0" i="0" dirty="0">
                <a:solidFill>
                  <a:srgbClr val="333333"/>
                </a:solidFill>
                <a:effectLst/>
                <a:latin typeface="-apple-system"/>
              </a:rPr>
              <a:t>플레이어에게 이름을 묻고</a:t>
            </a:r>
            <a:r>
              <a:rPr lang="en-US" altLang="ko-KR" sz="3000" b="0" i="0" dirty="0">
                <a:solidFill>
                  <a:srgbClr val="333333"/>
                </a:solidFill>
                <a:effectLst/>
                <a:latin typeface="-apple-system"/>
              </a:rPr>
              <a:t>,</a:t>
            </a:r>
          </a:p>
          <a:p>
            <a:pPr algn="l">
              <a:spcBef>
                <a:spcPts val="1050"/>
              </a:spcBef>
              <a:spcAft>
                <a:spcPts val="225"/>
              </a:spcAft>
              <a:buFont typeface="+mj-lt"/>
              <a:buAutoNum type="arabicPeriod"/>
            </a:pPr>
            <a:r>
              <a:rPr lang="ko-KR" altLang="en-US" sz="3000" b="0" i="0" dirty="0">
                <a:solidFill>
                  <a:srgbClr val="333333"/>
                </a:solidFill>
                <a:effectLst/>
                <a:latin typeface="-apple-system"/>
              </a:rPr>
              <a:t>체력을 랜덤으로 정한 뒤 </a:t>
            </a:r>
            <a:r>
              <a:rPr lang="en-US" altLang="ko-KR" sz="3000" b="0" i="0" dirty="0">
                <a:solidFill>
                  <a:srgbClr val="333333"/>
                </a:solidFill>
                <a:effectLst/>
                <a:latin typeface="-apple-system"/>
              </a:rPr>
              <a:t>(</a:t>
            </a:r>
            <a:r>
              <a:rPr lang="en-US" altLang="ko-KR" sz="3200" b="0" i="0" dirty="0">
                <a:solidFill>
                  <a:srgbClr val="333333"/>
                </a:solidFill>
                <a:effectLst/>
                <a:latin typeface="-apple-system"/>
              </a:rPr>
              <a:t>import random</a:t>
            </a:r>
            <a:r>
              <a:rPr lang="en-US" altLang="ko-KR" sz="3000" b="0" i="0" dirty="0">
                <a:solidFill>
                  <a:srgbClr val="333333"/>
                </a:solidFill>
                <a:effectLst/>
                <a:latin typeface="-apple-system"/>
              </a:rPr>
              <a:t>),</a:t>
            </a:r>
          </a:p>
          <a:p>
            <a:pPr algn="l">
              <a:spcBef>
                <a:spcPts val="1050"/>
              </a:spcBef>
              <a:spcAft>
                <a:spcPts val="225"/>
              </a:spcAft>
              <a:buFont typeface="+mj-lt"/>
              <a:buAutoNum type="arabicPeriod"/>
            </a:pPr>
            <a:r>
              <a:rPr lang="ko-KR" altLang="en-US" sz="3000" b="0" i="0" dirty="0">
                <a:solidFill>
                  <a:srgbClr val="333333"/>
                </a:solidFill>
                <a:effectLst/>
                <a:latin typeface="-apple-system"/>
              </a:rPr>
              <a:t>체력에 따라 몬스터와 싸울지 도망칠지 결정하기</a:t>
            </a:r>
            <a:endParaRPr lang="en-US" altLang="ko-KR" sz="3000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7009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46F2-53AF-23DB-6960-C6C74D9D7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31AF48-8124-4AED-DAA5-5C29FA60D633}"/>
              </a:ext>
            </a:extLst>
          </p:cNvPr>
          <p:cNvSpPr/>
          <p:nvPr/>
        </p:nvSpPr>
        <p:spPr>
          <a:xfrm>
            <a:off x="793790" y="14598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미션</a:t>
            </a: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 2 </a:t>
            </a:r>
            <a:r>
              <a:rPr lang="ko-KR" alt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예시</a:t>
            </a:r>
            <a:endParaRPr lang="en-US" sz="44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D3EEA1-E049-3CE7-46EC-097797152A80}"/>
              </a:ext>
            </a:extLst>
          </p:cNvPr>
          <p:cNvSpPr txBox="1"/>
          <p:nvPr/>
        </p:nvSpPr>
        <p:spPr>
          <a:xfrm>
            <a:off x="1163782" y="2597727"/>
            <a:ext cx="108792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import random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name = input("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당신의 이름은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? ")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health = 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random.randint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(1, 100)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print(f"{name}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의 체력은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{health}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if health &gt; 70: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   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👊 몬스터를 무찔렀다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!")</a:t>
            </a:r>
            <a:br>
              <a:rPr lang="ko-KR" altLang="en-US" dirty="0"/>
            </a:br>
            <a:r>
              <a:rPr lang="en-US" altLang="ko-KR" b="0" i="0" dirty="0" err="1">
                <a:solidFill>
                  <a:srgbClr val="333333"/>
                </a:solidFill>
                <a:effectLst/>
                <a:latin typeface="-apple-system"/>
              </a:rPr>
              <a:t>elif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health &gt; 30: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   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😬 가까스로 도망쳤다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.")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else: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    print("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😵 기절했다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.")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216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434</Words>
  <Application>Microsoft Office PowerPoint</Application>
  <PresentationFormat>Custom</PresentationFormat>
  <Paragraphs>57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Noto Serif KR</vt:lpstr>
      <vt:lpstr>Inter</vt:lpstr>
      <vt:lpstr>DM Sans Medium</vt:lpstr>
      <vt:lpstr>Arial</vt:lpstr>
      <vt:lpstr>-apple-system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jong park</cp:lastModifiedBy>
  <cp:revision>8</cp:revision>
  <dcterms:created xsi:type="dcterms:W3CDTF">2025-05-04T02:53:14Z</dcterms:created>
  <dcterms:modified xsi:type="dcterms:W3CDTF">2025-05-04T03:07:49Z</dcterms:modified>
</cp:coreProperties>
</file>